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5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8"/>
    <p:restoredTop sz="94521"/>
  </p:normalViewPr>
  <p:slideViewPr>
    <p:cSldViewPr snapToGrid="0" snapToObjects="1">
      <p:cViewPr varScale="1">
        <p:scale>
          <a:sx n="85" d="100"/>
          <a:sy n="85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7553D-56A0-4047-82A5-9601C80D1A11}" type="datetimeFigureOut">
              <a:rPr lang="en-GB" smtClean="0"/>
              <a:t>30/04/2020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12826-E260-0F43-8722-5CFAFF6C486E}" type="slidenum">
              <a:rPr lang="en-GB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43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12826-E260-0F43-8722-5CFAFF6C486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67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46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26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66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3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665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744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15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88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32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908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37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24841-9DB6-AA4A-80DC-46F572322C40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C07FB-BA45-874E-8A53-95D8F238B2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031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176C28-71C9-3E48-BAC2-C7F82325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9320"/>
            <a:ext cx="2419350" cy="70967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041107-A9B2-2E4A-B819-F18A33C10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123" y="171512"/>
            <a:ext cx="2679287" cy="12243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225FC-6618-D74D-9CE7-91161A3C6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159" y="184150"/>
            <a:ext cx="1675976" cy="940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C345A8-9DC7-4045-9B18-361FC5F4FD69}"/>
              </a:ext>
            </a:extLst>
          </p:cNvPr>
          <p:cNvSpPr txBox="1"/>
          <p:nvPr/>
        </p:nvSpPr>
        <p:spPr>
          <a:xfrm>
            <a:off x="9273780" y="5934670"/>
            <a:ext cx="264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DIN Condensed" pitchFamily="2" charset="0"/>
                <a:cs typeface="Gujarati MT" pitchFamily="2" charset="0"/>
              </a:rPr>
              <a:t>By Team 19</a:t>
            </a:r>
          </a:p>
          <a:p>
            <a:r>
              <a:rPr lang="en-GB" sz="1600" dirty="0">
                <a:latin typeface="DIN Condensed" pitchFamily="2" charset="0"/>
                <a:cs typeface="Gujarati MT" pitchFamily="2" charset="0"/>
              </a:rPr>
              <a:t>Max Bosch, Jason James, Lucy Rothwell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5C02C-701A-F442-B6A7-F4E4793BB25D}"/>
              </a:ext>
            </a:extLst>
          </p:cNvPr>
          <p:cNvSpPr txBox="1"/>
          <p:nvPr/>
        </p:nvSpPr>
        <p:spPr>
          <a:xfrm>
            <a:off x="205884" y="2107418"/>
            <a:ext cx="28746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DIN Condensed" pitchFamily="2" charset="0"/>
                <a:cs typeface="Gujarati MT" pitchFamily="2" charset="0"/>
              </a:rPr>
              <a:t>Build a mobile app to help child audiology patients transition into the adult healthcare system. To include a website content management system (CMS) where articles, videos and photos can be uploaded to the mobile app by clinicians.</a:t>
            </a:r>
          </a:p>
          <a:p>
            <a:endParaRPr lang="en-GB" sz="1400" dirty="0">
              <a:latin typeface="DIN Condensed" pitchFamily="2" charset="0"/>
              <a:cs typeface="Gujarati M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0C057-06F7-9C4D-A1A2-199683F2E4C8}"/>
              </a:ext>
            </a:extLst>
          </p:cNvPr>
          <p:cNvSpPr txBox="1"/>
          <p:nvPr/>
        </p:nvSpPr>
        <p:spPr>
          <a:xfrm>
            <a:off x="6190344" y="2107418"/>
            <a:ext cx="13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DIN Condensed" pitchFamily="2" charset="0"/>
                <a:cs typeface="Gujarati MT" pitchFamily="2" charset="0"/>
              </a:rPr>
              <a:t>Find services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BA6F67-8EB5-9D4A-AF15-A81C6119DCAE}"/>
              </a:ext>
            </a:extLst>
          </p:cNvPr>
          <p:cNvSpPr txBox="1"/>
          <p:nvPr/>
        </p:nvSpPr>
        <p:spPr>
          <a:xfrm>
            <a:off x="7597312" y="2134405"/>
            <a:ext cx="13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DIN Condensed" pitchFamily="2" charset="0"/>
                <a:cs typeface="Gujarati MT" pitchFamily="2" charset="0"/>
              </a:rPr>
              <a:t>Read articles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EDD-A338-1A40-9A7D-D143242A7468}"/>
              </a:ext>
            </a:extLst>
          </p:cNvPr>
          <p:cNvSpPr txBox="1"/>
          <p:nvPr/>
        </p:nvSpPr>
        <p:spPr>
          <a:xfrm>
            <a:off x="3450456" y="4476931"/>
            <a:ext cx="13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DIN Condensed" pitchFamily="2" charset="0"/>
                <a:cs typeface="Gujarati MT" pitchFamily="2" charset="0"/>
              </a:rPr>
              <a:t>Photo upload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pic>
        <p:nvPicPr>
          <p:cNvPr id="37" name="Picture 3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E80AC64-3475-C24B-BC0A-EC2D36066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0473" y="2190274"/>
            <a:ext cx="2426425" cy="14900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39" name="Picture 3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79567-1BB5-CE4A-929A-169F87777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0473" y="4276942"/>
            <a:ext cx="2426425" cy="15293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2118C5-8DE5-394A-ABB9-FDA5184F9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463" y="2462945"/>
            <a:ext cx="1064234" cy="190753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43" name="Picture 4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495A12-E220-CD49-A506-E13357623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9322" y="2489933"/>
            <a:ext cx="1055312" cy="188054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0A59A19-E236-EE41-AD5C-C243097DA8BB}"/>
              </a:ext>
            </a:extLst>
          </p:cNvPr>
          <p:cNvSpPr txBox="1"/>
          <p:nvPr/>
        </p:nvSpPr>
        <p:spPr>
          <a:xfrm>
            <a:off x="3474590" y="2097035"/>
            <a:ext cx="13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DIN Condensed" pitchFamily="2" charset="0"/>
                <a:cs typeface="Gujarati MT" pitchFamily="2" charset="0"/>
              </a:rPr>
              <a:t>Home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pic>
        <p:nvPicPr>
          <p:cNvPr id="46" name="Picture 4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41A45EC-A474-974E-84BD-6EACF33082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1728" y="2489933"/>
            <a:ext cx="1060110" cy="188054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48" name="Picture 47" descr="A screenshot of a computer&#10;&#10;Description automatically generated">
            <a:extLst>
              <a:ext uri="{FF2B5EF4-FFF2-40B4-BE49-F238E27FC236}">
                <a16:creationId xmlns:a16="http://schemas.microsoft.com/office/drawing/2014/main" id="{F6B7BC61-A3D6-FD46-8469-A9035A2239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6520" y="4788102"/>
            <a:ext cx="1045340" cy="18688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569A1F-390F-4E49-91E7-5218A1089273}"/>
              </a:ext>
            </a:extLst>
          </p:cNvPr>
          <p:cNvSpPr txBox="1"/>
          <p:nvPr/>
        </p:nvSpPr>
        <p:spPr>
          <a:xfrm>
            <a:off x="9273780" y="3859318"/>
            <a:ext cx="13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DIN Condensed" pitchFamily="2" charset="0"/>
                <a:cs typeface="Gujarati MT" pitchFamily="2" charset="0"/>
              </a:rPr>
              <a:t>Article upload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00F9B8-2EAF-634D-A75D-D52DDB8843F7}"/>
              </a:ext>
            </a:extLst>
          </p:cNvPr>
          <p:cNvSpPr txBox="1"/>
          <p:nvPr/>
        </p:nvSpPr>
        <p:spPr>
          <a:xfrm>
            <a:off x="4826475" y="4458649"/>
            <a:ext cx="13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DIN Condensed" pitchFamily="2" charset="0"/>
                <a:cs typeface="Gujarati MT" pitchFamily="2" charset="0"/>
              </a:rPr>
              <a:t>Glossary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6B4DA4-3B8B-8B4C-8B1B-628AB585B467}"/>
              </a:ext>
            </a:extLst>
          </p:cNvPr>
          <p:cNvSpPr txBox="1"/>
          <p:nvPr/>
        </p:nvSpPr>
        <p:spPr>
          <a:xfrm>
            <a:off x="6208803" y="4477778"/>
            <a:ext cx="13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DIN Condensed" pitchFamily="2" charset="0"/>
                <a:cs typeface="Gujarati MT" pitchFamily="2" charset="0"/>
              </a:rPr>
              <a:t>Write Notes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9A63D5-D34D-1D41-8435-AABD8C74E075}"/>
              </a:ext>
            </a:extLst>
          </p:cNvPr>
          <p:cNvSpPr txBox="1"/>
          <p:nvPr/>
        </p:nvSpPr>
        <p:spPr>
          <a:xfrm>
            <a:off x="7524210" y="4477778"/>
            <a:ext cx="13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DIN Condensed" pitchFamily="2" charset="0"/>
                <a:cs typeface="Gujarati MT" pitchFamily="2" charset="0"/>
              </a:rPr>
              <a:t>Help buttons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C60094-E844-054A-9D36-2AFC1F772C9E}"/>
              </a:ext>
            </a:extLst>
          </p:cNvPr>
          <p:cNvSpPr/>
          <p:nvPr/>
        </p:nvSpPr>
        <p:spPr>
          <a:xfrm>
            <a:off x="3542636" y="1604561"/>
            <a:ext cx="521925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 Condensed" pitchFamily="2" charset="0"/>
              </a:rPr>
              <a:t>Mobile App for Patients</a:t>
            </a:r>
            <a:endParaRPr dirty="0">
              <a:latin typeface="DIN Condensed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36BD18B-3122-0B47-AA81-BF388E8B00C2}"/>
              </a:ext>
            </a:extLst>
          </p:cNvPr>
          <p:cNvSpPr/>
          <p:nvPr/>
        </p:nvSpPr>
        <p:spPr>
          <a:xfrm>
            <a:off x="9350473" y="1604561"/>
            <a:ext cx="242642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DIN Condensed" pitchFamily="2" charset="0"/>
              </a:rPr>
              <a:t>Website CMS for Clinicians</a:t>
            </a:r>
            <a:endParaRPr dirty="0">
              <a:latin typeface="DIN Condensed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18FF07-C654-9B4F-AB1C-A10C776CAD30}"/>
              </a:ext>
            </a:extLst>
          </p:cNvPr>
          <p:cNvSpPr/>
          <p:nvPr/>
        </p:nvSpPr>
        <p:spPr>
          <a:xfrm>
            <a:off x="264286" y="1604561"/>
            <a:ext cx="2664651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 Condensed" pitchFamily="2" charset="0"/>
              </a:rPr>
              <a:t>Abstract</a:t>
            </a:r>
            <a:endParaRPr dirty="0">
              <a:latin typeface="DIN Condensed" pitchFamily="2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3C66551-9F51-DC41-8042-E4C5875EAB6E}"/>
              </a:ext>
            </a:extLst>
          </p:cNvPr>
          <p:cNvCxnSpPr>
            <a:cxnSpLocks/>
          </p:cNvCxnSpPr>
          <p:nvPr/>
        </p:nvCxnSpPr>
        <p:spPr>
          <a:xfrm flipH="1" flipV="1">
            <a:off x="8687788" y="3644408"/>
            <a:ext cx="795050" cy="93911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8D3BC3-C701-854A-ACCB-C2C3DEFE6F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5492" y="4805767"/>
            <a:ext cx="1058097" cy="18807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</p:pic>
      <p:pic>
        <p:nvPicPr>
          <p:cNvPr id="68" name="Picture 6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C0CEB-0B90-534F-920C-ABB3D2B88D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1556" y="4805767"/>
            <a:ext cx="1058481" cy="18807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</p:pic>
      <p:pic>
        <p:nvPicPr>
          <p:cNvPr id="72" name="Picture 71" descr="A close up of a map&#10;&#10;Description automatically generated">
            <a:extLst>
              <a:ext uri="{FF2B5EF4-FFF2-40B4-BE49-F238E27FC236}">
                <a16:creationId xmlns:a16="http://schemas.microsoft.com/office/drawing/2014/main" id="{0C6DBBD3-4E25-134D-A0BF-DFDCB58A09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1299" y="2478758"/>
            <a:ext cx="1071820" cy="19075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E3E808D-5665-AA4A-BE48-EEED226BC252}"/>
              </a:ext>
            </a:extLst>
          </p:cNvPr>
          <p:cNvSpPr/>
          <p:nvPr/>
        </p:nvSpPr>
        <p:spPr>
          <a:xfrm>
            <a:off x="244973" y="3929297"/>
            <a:ext cx="2664651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 Condensed" pitchFamily="2" charset="0"/>
              </a:rPr>
              <a:t>Technological Solution</a:t>
            </a:r>
            <a:endParaRPr dirty="0">
              <a:latin typeface="DIN Condensed" pitchFamily="2" charset="0"/>
            </a:endParaRPr>
          </a:p>
        </p:txBody>
      </p:sp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8C34FB-65A7-384A-A8C2-FBE8F37E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0" y="4583518"/>
            <a:ext cx="2672716" cy="170041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B1FCAC3-C5AC-E144-9BB8-0BB51EAFC53A}"/>
              </a:ext>
            </a:extLst>
          </p:cNvPr>
          <p:cNvSpPr txBox="1"/>
          <p:nvPr/>
        </p:nvSpPr>
        <p:spPr>
          <a:xfrm>
            <a:off x="4770193" y="2102705"/>
            <a:ext cx="13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DIN Condensed" pitchFamily="2" charset="0"/>
                <a:cs typeface="Gujarati MT" pitchFamily="2" charset="0"/>
              </a:rPr>
              <a:t>Log appointments</a:t>
            </a:r>
            <a:endParaRPr sz="1600" dirty="0">
              <a:latin typeface="DIN Condensed" pitchFamily="2" charset="0"/>
              <a:cs typeface="Gujarati MT" pitchFamily="2" charset="0"/>
            </a:endParaRPr>
          </a:p>
        </p:txBody>
      </p:sp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D511B-3DA6-8E40-900D-99AC5E18AC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92373" y="4797167"/>
            <a:ext cx="11938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8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</TotalTime>
  <Words>81</Words>
  <Application>Microsoft Macintosh PowerPoint</Application>
  <PresentationFormat>Widescreen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DIN Condensed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Rothwell</dc:creator>
  <cp:lastModifiedBy>Lucy Rothwell</cp:lastModifiedBy>
  <cp:revision>33</cp:revision>
  <dcterms:created xsi:type="dcterms:W3CDTF">2020-04-22T19:45:25Z</dcterms:created>
  <dcterms:modified xsi:type="dcterms:W3CDTF">2020-04-30T13:19:02Z</dcterms:modified>
</cp:coreProperties>
</file>